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57" d="100"/>
          <a:sy n="57" d="100"/>
        </p:scale>
        <p:origin x="78"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A91566-B3F0-4697-A10A-AD534D0B6045}"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765683-9A1F-4C1C-A572-BEFE22CB9797}" type="slidenum">
              <a:rPr lang="en-GB" smtClean="0"/>
              <a:t>‹#›</a:t>
            </a:fld>
            <a:endParaRPr lang="en-GB"/>
          </a:p>
        </p:txBody>
      </p:sp>
    </p:spTree>
    <p:extLst>
      <p:ext uri="{BB962C8B-B14F-4D97-AF65-F5344CB8AC3E}">
        <p14:creationId xmlns:p14="http://schemas.microsoft.com/office/powerpoint/2010/main" val="2513124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A91566-B3F0-4697-A10A-AD534D0B6045}"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765683-9A1F-4C1C-A572-BEFE22CB9797}" type="slidenum">
              <a:rPr lang="en-GB" smtClean="0"/>
              <a:t>‹#›</a:t>
            </a:fld>
            <a:endParaRPr lang="en-GB"/>
          </a:p>
        </p:txBody>
      </p:sp>
    </p:spTree>
    <p:extLst>
      <p:ext uri="{BB962C8B-B14F-4D97-AF65-F5344CB8AC3E}">
        <p14:creationId xmlns:p14="http://schemas.microsoft.com/office/powerpoint/2010/main" val="3709814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A91566-B3F0-4697-A10A-AD534D0B6045}"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765683-9A1F-4C1C-A572-BEFE22CB9797}" type="slidenum">
              <a:rPr lang="en-GB" smtClean="0"/>
              <a:t>‹#›</a:t>
            </a:fld>
            <a:endParaRPr lang="en-GB"/>
          </a:p>
        </p:txBody>
      </p:sp>
    </p:spTree>
    <p:extLst>
      <p:ext uri="{BB962C8B-B14F-4D97-AF65-F5344CB8AC3E}">
        <p14:creationId xmlns:p14="http://schemas.microsoft.com/office/powerpoint/2010/main" val="1680884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A91566-B3F0-4697-A10A-AD534D0B6045}"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765683-9A1F-4C1C-A572-BEFE22CB9797}" type="slidenum">
              <a:rPr lang="en-GB" smtClean="0"/>
              <a:t>‹#›</a:t>
            </a:fld>
            <a:endParaRPr lang="en-GB"/>
          </a:p>
        </p:txBody>
      </p:sp>
    </p:spTree>
    <p:extLst>
      <p:ext uri="{BB962C8B-B14F-4D97-AF65-F5344CB8AC3E}">
        <p14:creationId xmlns:p14="http://schemas.microsoft.com/office/powerpoint/2010/main" val="3834379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A91566-B3F0-4697-A10A-AD534D0B6045}"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765683-9A1F-4C1C-A572-BEFE22CB9797}" type="slidenum">
              <a:rPr lang="en-GB" smtClean="0"/>
              <a:t>‹#›</a:t>
            </a:fld>
            <a:endParaRPr lang="en-GB"/>
          </a:p>
        </p:txBody>
      </p:sp>
    </p:spTree>
    <p:extLst>
      <p:ext uri="{BB962C8B-B14F-4D97-AF65-F5344CB8AC3E}">
        <p14:creationId xmlns:p14="http://schemas.microsoft.com/office/powerpoint/2010/main" val="2244885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A91566-B3F0-4697-A10A-AD534D0B6045}" type="datetimeFigureOut">
              <a:rPr lang="en-GB" smtClean="0"/>
              <a:t>27/11/2017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765683-9A1F-4C1C-A572-BEFE22CB9797}" type="slidenum">
              <a:rPr lang="en-GB" smtClean="0"/>
              <a:t>‹#›</a:t>
            </a:fld>
            <a:endParaRPr lang="en-GB"/>
          </a:p>
        </p:txBody>
      </p:sp>
    </p:spTree>
    <p:extLst>
      <p:ext uri="{BB962C8B-B14F-4D97-AF65-F5344CB8AC3E}">
        <p14:creationId xmlns:p14="http://schemas.microsoft.com/office/powerpoint/2010/main" val="704926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A91566-B3F0-4697-A10A-AD534D0B6045}" type="datetimeFigureOut">
              <a:rPr lang="en-GB" smtClean="0"/>
              <a:t>27/11/2017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765683-9A1F-4C1C-A572-BEFE22CB9797}" type="slidenum">
              <a:rPr lang="en-GB" smtClean="0"/>
              <a:t>‹#›</a:t>
            </a:fld>
            <a:endParaRPr lang="en-GB"/>
          </a:p>
        </p:txBody>
      </p:sp>
    </p:spTree>
    <p:extLst>
      <p:ext uri="{BB962C8B-B14F-4D97-AF65-F5344CB8AC3E}">
        <p14:creationId xmlns:p14="http://schemas.microsoft.com/office/powerpoint/2010/main" val="2496668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A91566-B3F0-4697-A10A-AD534D0B6045}" type="datetimeFigureOut">
              <a:rPr lang="en-GB" smtClean="0"/>
              <a:t>27/11/2017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765683-9A1F-4C1C-A572-BEFE22CB9797}" type="slidenum">
              <a:rPr lang="en-GB" smtClean="0"/>
              <a:t>‹#›</a:t>
            </a:fld>
            <a:endParaRPr lang="en-GB"/>
          </a:p>
        </p:txBody>
      </p:sp>
    </p:spTree>
    <p:extLst>
      <p:ext uri="{BB962C8B-B14F-4D97-AF65-F5344CB8AC3E}">
        <p14:creationId xmlns:p14="http://schemas.microsoft.com/office/powerpoint/2010/main" val="296792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91566-B3F0-4697-A10A-AD534D0B6045}" type="datetimeFigureOut">
              <a:rPr lang="en-GB" smtClean="0"/>
              <a:t>27/11/2017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765683-9A1F-4C1C-A572-BEFE22CB9797}" type="slidenum">
              <a:rPr lang="en-GB" smtClean="0"/>
              <a:t>‹#›</a:t>
            </a:fld>
            <a:endParaRPr lang="en-GB"/>
          </a:p>
        </p:txBody>
      </p:sp>
    </p:spTree>
    <p:extLst>
      <p:ext uri="{BB962C8B-B14F-4D97-AF65-F5344CB8AC3E}">
        <p14:creationId xmlns:p14="http://schemas.microsoft.com/office/powerpoint/2010/main" val="1654348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91566-B3F0-4697-A10A-AD534D0B6045}" type="datetimeFigureOut">
              <a:rPr lang="en-GB" smtClean="0"/>
              <a:t>27/11/2017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765683-9A1F-4C1C-A572-BEFE22CB9797}" type="slidenum">
              <a:rPr lang="en-GB" smtClean="0"/>
              <a:t>‹#›</a:t>
            </a:fld>
            <a:endParaRPr lang="en-GB"/>
          </a:p>
        </p:txBody>
      </p:sp>
    </p:spTree>
    <p:extLst>
      <p:ext uri="{BB962C8B-B14F-4D97-AF65-F5344CB8AC3E}">
        <p14:creationId xmlns:p14="http://schemas.microsoft.com/office/powerpoint/2010/main" val="3992177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91566-B3F0-4697-A10A-AD534D0B6045}" type="datetimeFigureOut">
              <a:rPr lang="en-GB" smtClean="0"/>
              <a:t>27/11/2017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765683-9A1F-4C1C-A572-BEFE22CB9797}" type="slidenum">
              <a:rPr lang="en-GB" smtClean="0"/>
              <a:t>‹#›</a:t>
            </a:fld>
            <a:endParaRPr lang="en-GB"/>
          </a:p>
        </p:txBody>
      </p:sp>
    </p:spTree>
    <p:extLst>
      <p:ext uri="{BB962C8B-B14F-4D97-AF65-F5344CB8AC3E}">
        <p14:creationId xmlns:p14="http://schemas.microsoft.com/office/powerpoint/2010/main" val="295364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91566-B3F0-4697-A10A-AD534D0B6045}" type="datetimeFigureOut">
              <a:rPr lang="en-GB" smtClean="0"/>
              <a:t>27/11/2017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65683-9A1F-4C1C-A572-BEFE22CB9797}" type="slidenum">
              <a:rPr lang="en-GB" smtClean="0"/>
              <a:t>‹#›</a:t>
            </a:fld>
            <a:endParaRPr lang="en-GB"/>
          </a:p>
        </p:txBody>
      </p:sp>
    </p:spTree>
    <p:extLst>
      <p:ext uri="{BB962C8B-B14F-4D97-AF65-F5344CB8AC3E}">
        <p14:creationId xmlns:p14="http://schemas.microsoft.com/office/powerpoint/2010/main" val="15974799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What is bullying?</a:t>
            </a:r>
            <a:endParaRPr lang="en-GB" dirty="0"/>
          </a:p>
        </p:txBody>
      </p:sp>
    </p:spTree>
    <p:extLst>
      <p:ext uri="{BB962C8B-B14F-4D97-AF65-F5344CB8AC3E}">
        <p14:creationId xmlns:p14="http://schemas.microsoft.com/office/powerpoint/2010/main" val="2749003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4133" y="474133"/>
            <a:ext cx="11413067" cy="5693866"/>
          </a:xfrm>
          <a:prstGeom prst="rect">
            <a:avLst/>
          </a:prstGeom>
          <a:noFill/>
        </p:spPr>
        <p:txBody>
          <a:bodyPr wrap="square" rtlCol="0">
            <a:spAutoFit/>
          </a:bodyPr>
          <a:lstStyle/>
          <a:p>
            <a:r>
              <a:rPr lang="en-GB" sz="2800" b="1" dirty="0" smtClean="0"/>
              <a:t>Can you explain what bullying is?</a:t>
            </a:r>
          </a:p>
          <a:p>
            <a:endParaRPr lang="en-GB" sz="2800" b="1" dirty="0"/>
          </a:p>
          <a:p>
            <a:r>
              <a:rPr lang="en-GB" sz="2800" b="1" dirty="0" smtClean="0"/>
              <a:t>We say bullying is behaviour that:</a:t>
            </a:r>
          </a:p>
          <a:p>
            <a:endParaRPr lang="en-GB" sz="2800" b="1" dirty="0"/>
          </a:p>
          <a:p>
            <a:r>
              <a:rPr lang="en-GB" sz="2800" b="1" dirty="0" smtClean="0"/>
              <a:t>Is deliberate – it is not bullying if someone bigger than you accidentally knocks you over.</a:t>
            </a:r>
          </a:p>
          <a:p>
            <a:endParaRPr lang="en-GB" sz="2800" b="1" dirty="0"/>
          </a:p>
          <a:p>
            <a:r>
              <a:rPr lang="en-GB" sz="2800" b="1" dirty="0" smtClean="0"/>
              <a:t>Is meant to cause harm or upset – if a person says something to you not realizing that it will upset you then this is not bullying.</a:t>
            </a:r>
          </a:p>
          <a:p>
            <a:endParaRPr lang="en-GB" sz="2800" b="1" dirty="0"/>
          </a:p>
          <a:p>
            <a:r>
              <a:rPr lang="en-GB" sz="2800" b="1" dirty="0" smtClean="0"/>
              <a:t>Is repeated behaviour – a one-off is not usually bullying behaviour, no matter how unpleasant it may be. It may be an assault, or abuse and these are very serious matters that must be dealt with.</a:t>
            </a:r>
            <a:endParaRPr lang="en-GB" b="1" dirty="0"/>
          </a:p>
        </p:txBody>
      </p:sp>
    </p:spTree>
    <p:extLst>
      <p:ext uri="{BB962C8B-B14F-4D97-AF65-F5344CB8AC3E}">
        <p14:creationId xmlns:p14="http://schemas.microsoft.com/office/powerpoint/2010/main" val="317512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2667" y="863600"/>
            <a:ext cx="11091333" cy="769441"/>
          </a:xfrm>
          <a:prstGeom prst="rect">
            <a:avLst/>
          </a:prstGeom>
          <a:noFill/>
        </p:spPr>
        <p:txBody>
          <a:bodyPr wrap="square" rtlCol="0">
            <a:spAutoFit/>
          </a:bodyPr>
          <a:lstStyle/>
          <a:p>
            <a:r>
              <a:rPr lang="en-GB" sz="4400" b="1" dirty="0" smtClean="0"/>
              <a:t>Are the following situations bullying?</a:t>
            </a:r>
            <a:endParaRPr lang="en-GB" sz="4400" b="1" dirty="0"/>
          </a:p>
        </p:txBody>
      </p:sp>
      <p:sp>
        <p:nvSpPr>
          <p:cNvPr id="3" name="TextBox 2"/>
          <p:cNvSpPr txBox="1"/>
          <p:nvPr/>
        </p:nvSpPr>
        <p:spPr>
          <a:xfrm>
            <a:off x="643467" y="1710267"/>
            <a:ext cx="11074400" cy="4031873"/>
          </a:xfrm>
          <a:prstGeom prst="rect">
            <a:avLst/>
          </a:prstGeom>
          <a:noFill/>
        </p:spPr>
        <p:txBody>
          <a:bodyPr wrap="square" rtlCol="0">
            <a:spAutoFit/>
          </a:bodyPr>
          <a:lstStyle/>
          <a:p>
            <a:r>
              <a:rPr lang="en-GB" sz="3200" b="1" dirty="0" smtClean="0"/>
              <a:t>You are walking down the corridor and bump into someone accidentally. The other person turns round, calls you a name and pushes you so hard that you fall over.</a:t>
            </a:r>
          </a:p>
          <a:p>
            <a:pPr marL="342900" indent="-342900">
              <a:buAutoNum type="arabicPeriod"/>
            </a:pPr>
            <a:endParaRPr lang="en-GB" sz="3200" b="1" dirty="0"/>
          </a:p>
          <a:p>
            <a:pPr marL="342900" indent="-342900">
              <a:buAutoNum type="arabicPeriod"/>
            </a:pPr>
            <a:endParaRPr lang="en-GB" sz="3200" b="1" dirty="0" smtClean="0"/>
          </a:p>
          <a:p>
            <a:r>
              <a:rPr lang="en-GB" sz="3200" b="1" dirty="0" smtClean="0"/>
              <a:t>Answer: no, this is not bullying. The person lost their temper and behaved in an unacceptable way. If you report it they will be punished.</a:t>
            </a:r>
            <a:endParaRPr lang="en-GB" sz="3200" b="1" dirty="0"/>
          </a:p>
        </p:txBody>
      </p:sp>
    </p:spTree>
    <p:extLst>
      <p:ext uri="{BB962C8B-B14F-4D97-AF65-F5344CB8AC3E}">
        <p14:creationId xmlns:p14="http://schemas.microsoft.com/office/powerpoint/2010/main" val="211263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5067" y="762000"/>
            <a:ext cx="10634133" cy="5016758"/>
          </a:xfrm>
          <a:prstGeom prst="rect">
            <a:avLst/>
          </a:prstGeom>
          <a:noFill/>
        </p:spPr>
        <p:txBody>
          <a:bodyPr wrap="square" rtlCol="0">
            <a:spAutoFit/>
          </a:bodyPr>
          <a:lstStyle/>
          <a:p>
            <a:r>
              <a:rPr lang="en-GB" sz="3200" b="1" dirty="0" smtClean="0"/>
              <a:t>Your friends make up anew nick-name for you and you do not like it. You do not tell them this and they keep calling you by the name.</a:t>
            </a:r>
          </a:p>
          <a:p>
            <a:endParaRPr lang="en-GB" sz="3200" b="1" dirty="0"/>
          </a:p>
          <a:p>
            <a:endParaRPr lang="en-GB" sz="3200" b="1" dirty="0" smtClean="0"/>
          </a:p>
          <a:p>
            <a:r>
              <a:rPr lang="en-GB" sz="3200" b="1" dirty="0" smtClean="0"/>
              <a:t>Answer – no this is not bullying because there is no intent to upset you as you have not told them how you feel.</a:t>
            </a:r>
          </a:p>
          <a:p>
            <a:endParaRPr lang="en-GB" sz="3200" b="1" dirty="0"/>
          </a:p>
          <a:p>
            <a:r>
              <a:rPr lang="en-GB" sz="3200" b="1" dirty="0" smtClean="0"/>
              <a:t>If you do make it clear that this upsets you and they continue then this could be bullying behaviour</a:t>
            </a:r>
            <a:r>
              <a:rPr lang="en-GB" dirty="0" smtClean="0"/>
              <a:t>.</a:t>
            </a:r>
            <a:endParaRPr lang="en-GB" dirty="0"/>
          </a:p>
        </p:txBody>
      </p:sp>
    </p:spTree>
    <p:extLst>
      <p:ext uri="{BB962C8B-B14F-4D97-AF65-F5344CB8AC3E}">
        <p14:creationId xmlns:p14="http://schemas.microsoft.com/office/powerpoint/2010/main" val="351593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2667" y="558800"/>
            <a:ext cx="10651067" cy="5509200"/>
          </a:xfrm>
          <a:prstGeom prst="rect">
            <a:avLst/>
          </a:prstGeom>
          <a:noFill/>
        </p:spPr>
        <p:txBody>
          <a:bodyPr wrap="square" rtlCol="0">
            <a:spAutoFit/>
          </a:bodyPr>
          <a:lstStyle/>
          <a:p>
            <a:r>
              <a:rPr lang="en-GB" sz="3200" b="1" dirty="0" smtClean="0"/>
              <a:t>You fall out with your best friend and are quite nasty to each other. You then notice that other friends are ignoring you and leaving you out and when you ask why one of your friends says it is because they have all been told to stay away from you or your previous best friend will drop them.</a:t>
            </a:r>
          </a:p>
          <a:p>
            <a:endParaRPr lang="en-GB" sz="3200" b="1" dirty="0"/>
          </a:p>
          <a:p>
            <a:endParaRPr lang="en-GB" sz="3200" b="1" dirty="0" smtClean="0"/>
          </a:p>
          <a:p>
            <a:r>
              <a:rPr lang="en-GB" sz="3200" b="1" dirty="0" smtClean="0"/>
              <a:t>Answer - yes, this is bullying. The initial falling out and being nasty to each other wasn’t bullying behaviour but your ex-friends subsequent behaviour is because they are doing it deliberately to get at you and make you unhappy.</a:t>
            </a:r>
            <a:endParaRPr lang="en-GB" sz="3200" b="1" dirty="0"/>
          </a:p>
        </p:txBody>
      </p:sp>
    </p:spTree>
    <p:extLst>
      <p:ext uri="{BB962C8B-B14F-4D97-AF65-F5344CB8AC3E}">
        <p14:creationId xmlns:p14="http://schemas.microsoft.com/office/powerpoint/2010/main" val="153632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7467" y="372534"/>
            <a:ext cx="9042400" cy="6001643"/>
          </a:xfrm>
          <a:prstGeom prst="rect">
            <a:avLst/>
          </a:prstGeom>
          <a:noFill/>
        </p:spPr>
        <p:txBody>
          <a:bodyPr wrap="square" rtlCol="0">
            <a:spAutoFit/>
          </a:bodyPr>
          <a:lstStyle/>
          <a:p>
            <a:r>
              <a:rPr lang="en-GB" sz="3200" b="1" dirty="0" smtClean="0"/>
              <a:t>Someone who sits next to you in some of your classes tells you they are going to ask your teachers to move them away from you because they do not like you for some reason. They do ask your teachers and then you find out the have been boasting about this to others in the class and telling them to make sure they are not made to sit near you.</a:t>
            </a:r>
          </a:p>
          <a:p>
            <a:endParaRPr lang="en-GB" sz="3200" b="1" dirty="0"/>
          </a:p>
          <a:p>
            <a:r>
              <a:rPr lang="en-GB" sz="3200" b="1" dirty="0" smtClean="0"/>
              <a:t>Answer – yes, this is bullying. It is fine for pupils to not get along and want to be kept apart but it is not acceptable to involve others and encourage them to isolate you.</a:t>
            </a:r>
            <a:endParaRPr lang="en-GB" sz="3200" b="1" dirty="0"/>
          </a:p>
        </p:txBody>
      </p:sp>
    </p:spTree>
    <p:extLst>
      <p:ext uri="{BB962C8B-B14F-4D97-AF65-F5344CB8AC3E}">
        <p14:creationId xmlns:p14="http://schemas.microsoft.com/office/powerpoint/2010/main" val="1244233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133" y="931333"/>
            <a:ext cx="11074400" cy="4832092"/>
          </a:xfrm>
          <a:prstGeom prst="rect">
            <a:avLst/>
          </a:prstGeom>
          <a:noFill/>
        </p:spPr>
        <p:txBody>
          <a:bodyPr wrap="square" rtlCol="0">
            <a:spAutoFit/>
          </a:bodyPr>
          <a:lstStyle/>
          <a:p>
            <a:r>
              <a:rPr lang="en-GB" sz="4400" b="1" dirty="0" smtClean="0"/>
              <a:t>You fall out with your friend and for a few days you make nasty comments to each other on social media. No one else gets involved.</a:t>
            </a:r>
          </a:p>
          <a:p>
            <a:endParaRPr lang="en-GB" sz="4400" b="1" dirty="0"/>
          </a:p>
          <a:p>
            <a:r>
              <a:rPr lang="en-GB" sz="4400" b="1" dirty="0" smtClean="0"/>
              <a:t>Answer – this is not bullying behaviour unless one of you stops and the other one carries it on.</a:t>
            </a:r>
            <a:endParaRPr lang="en-GB" sz="4400" b="1" dirty="0"/>
          </a:p>
        </p:txBody>
      </p:sp>
    </p:spTree>
    <p:extLst>
      <p:ext uri="{BB962C8B-B14F-4D97-AF65-F5344CB8AC3E}">
        <p14:creationId xmlns:p14="http://schemas.microsoft.com/office/powerpoint/2010/main" val="45016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7066" y="254000"/>
            <a:ext cx="11633201" cy="5632311"/>
          </a:xfrm>
          <a:prstGeom prst="rect">
            <a:avLst/>
          </a:prstGeom>
          <a:noFill/>
        </p:spPr>
        <p:txBody>
          <a:bodyPr wrap="square" rtlCol="0">
            <a:spAutoFit/>
          </a:bodyPr>
          <a:lstStyle/>
          <a:p>
            <a:r>
              <a:rPr lang="en-GB" sz="2000" b="1" dirty="0" smtClean="0"/>
              <a:t>What do we do at Our Lady’s about bullying behaviour?</a:t>
            </a:r>
          </a:p>
          <a:p>
            <a:endParaRPr lang="en-GB" sz="2000" b="1" dirty="0"/>
          </a:p>
          <a:p>
            <a:r>
              <a:rPr lang="en-GB" sz="2000" b="1" dirty="0" smtClean="0"/>
              <a:t>We take this very seriously and your Year staff work hard to sort matters out.</a:t>
            </a:r>
          </a:p>
          <a:p>
            <a:r>
              <a:rPr lang="en-GB" sz="2000" b="1" dirty="0" smtClean="0"/>
              <a:t>Our aim is always to make the situation better and get the bullying behaviour to stop. Punishing people does not usually get them to change, education is the best method.</a:t>
            </a:r>
          </a:p>
          <a:p>
            <a:endParaRPr lang="en-GB" sz="2000" b="1" dirty="0"/>
          </a:p>
          <a:p>
            <a:r>
              <a:rPr lang="en-GB" sz="2000" b="1" dirty="0" smtClean="0"/>
              <a:t>Our approach involves talking to both parties, informing parents, working with friends and sometimes putting bully and victim together. If there has been violence, racist/homophobic abuse the perpetrator will always be placed in exclusion. We then monitor for 2 weeks and revisit to see if things have improved. If not we will take further action and punish the perpetrator for not following instructions. </a:t>
            </a:r>
            <a:endParaRPr lang="en-GB" sz="2000" b="1" dirty="0"/>
          </a:p>
          <a:p>
            <a:endParaRPr lang="en-GB" sz="2000" b="1" dirty="0" smtClean="0"/>
          </a:p>
          <a:p>
            <a:r>
              <a:rPr lang="en-GB" sz="2000" b="1" dirty="0" smtClean="0"/>
              <a:t>Pupils who continue to bully, despite work being done with them, lose their places in our school (this happened to a year 8 boy last term).</a:t>
            </a:r>
          </a:p>
          <a:p>
            <a:endParaRPr lang="en-GB" sz="2000" b="1" dirty="0"/>
          </a:p>
          <a:p>
            <a:r>
              <a:rPr lang="en-GB" sz="2000" b="1" dirty="0" smtClean="0"/>
              <a:t>If someone’s name appears a number of times on the anti-bullying surveys they are spoken to with their parents and told that when the survey is next done their name must not appear again.</a:t>
            </a:r>
          </a:p>
          <a:p>
            <a:endParaRPr lang="en-GB" sz="2000" b="1" dirty="0"/>
          </a:p>
          <a:p>
            <a:r>
              <a:rPr lang="en-GB" sz="2000" b="1" dirty="0" smtClean="0"/>
              <a:t>At Our Lady’s, every pupil who uses violence or make racist/homophobic comments is excluded.</a:t>
            </a:r>
            <a:endParaRPr lang="en-GB" sz="2000" b="1" dirty="0"/>
          </a:p>
        </p:txBody>
      </p:sp>
    </p:spTree>
    <p:extLst>
      <p:ext uri="{BB962C8B-B14F-4D97-AF65-F5344CB8AC3E}">
        <p14:creationId xmlns:p14="http://schemas.microsoft.com/office/powerpoint/2010/main" val="25493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31</TotalTime>
  <Words>717</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What is bullying?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bullying?</dc:title>
  <dc:creator>M Fitzpatrick</dc:creator>
  <cp:lastModifiedBy>M Fitzpatrick</cp:lastModifiedBy>
  <cp:revision>5</cp:revision>
  <dcterms:created xsi:type="dcterms:W3CDTF">2017-11-27T10:38:45Z</dcterms:created>
  <dcterms:modified xsi:type="dcterms:W3CDTF">2017-11-27T11:10:38Z</dcterms:modified>
</cp:coreProperties>
</file>